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2FD6476-9C59-4279-839F-2521FAF1D34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6100" y="2639060"/>
            <a:ext cx="551116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30708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383984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31419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78853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53213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5645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16100" y="1033780"/>
            <a:ext cx="551116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27220" y="1828800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986155" y="2615565"/>
            <a:ext cx="6917055" cy="187706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87A7-A9B2-420B-A18E-9C0468F7BB9F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8032F-103A-4CC4-88E6-3D9D07041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2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816100" y="2639060"/>
            <a:ext cx="551116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Everett School District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30708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83984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31419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78853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3213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116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116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116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116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116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116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116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116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116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116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816100" y="1033780"/>
            <a:ext cx="551116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Everett School District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220" y="1828800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986155" y="2615565"/>
            <a:ext cx="6917055" cy="1877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1,187 (80%) of Grade 6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1,081 (77%) of Grade 8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1,062 (72%) of Grade 10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684 (48%) of Grade 12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116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116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116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116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116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116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116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116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116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116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116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116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116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116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116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116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116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116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116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116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117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116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117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117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117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117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117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117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117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117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117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117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116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117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117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117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117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117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117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117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116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116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116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116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Everett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0E8032F-103A-4CC4-88E6-3D9D070418C2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Custom</PresentationFormat>
  <Paragraphs>177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2017-03-11T02:00:26Z</dcterms:created>
  <dcterms:modified xsi:type="dcterms:W3CDTF">2017-04-01T03:00:48Z</dcterms:modified>
</cp:coreProperties>
</file>